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90" d="100"/>
          <a:sy n="190" d="100"/>
        </p:scale>
        <p:origin x="-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07/01/2025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57158" y="14285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Fluxograma: Responsáveis/Assinatura por Etapas do Processo de Licitação (PE, SRP e CC)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571472" y="64291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1 - Abertura Processo Administrativo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71472" y="107154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 – Solicitação de Compra</a:t>
            </a:r>
            <a:endParaRPr lang="pt-BR" dirty="0"/>
          </a:p>
        </p:txBody>
      </p:sp>
      <p:sp>
        <p:nvSpPr>
          <p:cNvPr id="5" name="Chave direita 4"/>
          <p:cNvSpPr/>
          <p:nvPr/>
        </p:nvSpPr>
        <p:spPr>
          <a:xfrm>
            <a:off x="3143240" y="1142984"/>
            <a:ext cx="428628" cy="15001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3643306" y="1142984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400" dirty="0" smtClean="0"/>
              <a:t> Aquisição e Concorrência</a:t>
            </a:r>
            <a:endParaRPr lang="pt-BR" sz="1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714744" y="1428736"/>
            <a:ext cx="47863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1º Secretário(a) da pasta assina</a:t>
            </a:r>
          </a:p>
          <a:p>
            <a:r>
              <a:rPr lang="pt-BR" sz="1100" dirty="0" smtClean="0"/>
              <a:t>2º Contabilidade aprova e assina</a:t>
            </a:r>
          </a:p>
          <a:p>
            <a:r>
              <a:rPr lang="pt-BR" sz="1100" dirty="0" smtClean="0"/>
              <a:t>3º Prefeito assina e libera</a:t>
            </a:r>
            <a:endParaRPr lang="pt-BR" sz="11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714744" y="2071678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400" dirty="0" smtClean="0"/>
              <a:t> Registro de Preços</a:t>
            </a:r>
            <a:endParaRPr lang="pt-BR" sz="1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3714744" y="2357430"/>
            <a:ext cx="47863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1º Secretário(a) da pasta assina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42910" y="285749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3 – Anexar ETP e TR</a:t>
            </a:r>
            <a:endParaRPr lang="pt-BR" dirty="0"/>
          </a:p>
        </p:txBody>
      </p:sp>
      <p:sp>
        <p:nvSpPr>
          <p:cNvPr id="11" name="Chave direita 10"/>
          <p:cNvSpPr/>
          <p:nvPr/>
        </p:nvSpPr>
        <p:spPr>
          <a:xfrm>
            <a:off x="3143240" y="2857496"/>
            <a:ext cx="428628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3714744" y="2928934"/>
            <a:ext cx="271464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400" dirty="0" smtClean="0"/>
              <a:t> ETP</a:t>
            </a:r>
          </a:p>
          <a:p>
            <a:r>
              <a:rPr lang="pt-BR" sz="1100" dirty="0" smtClean="0"/>
              <a:t>Equipe que elaborou assina</a:t>
            </a:r>
          </a:p>
          <a:p>
            <a:endParaRPr lang="pt-BR" sz="1400" dirty="0" smtClean="0"/>
          </a:p>
          <a:p>
            <a:pPr>
              <a:buFont typeface="Arial" pitchFamily="34" charset="0"/>
              <a:buChar char="•"/>
            </a:pPr>
            <a:r>
              <a:rPr lang="pt-BR" sz="1400" dirty="0" smtClean="0"/>
              <a:t> TR</a:t>
            </a:r>
          </a:p>
          <a:p>
            <a:r>
              <a:rPr lang="pt-BR" sz="1100" dirty="0" smtClean="0"/>
              <a:t>Equipe que elaborou assina </a:t>
            </a:r>
          </a:p>
          <a:p>
            <a:r>
              <a:rPr lang="pt-BR" sz="1100" dirty="0" smtClean="0"/>
              <a:t>Secretário(a) da pasta assina</a:t>
            </a:r>
            <a:endParaRPr lang="pt-BR" sz="1100" dirty="0"/>
          </a:p>
        </p:txBody>
      </p:sp>
      <p:cxnSp>
        <p:nvCxnSpPr>
          <p:cNvPr id="14" name="Conector de seta reta 13"/>
          <p:cNvCxnSpPr/>
          <p:nvPr/>
        </p:nvCxnSpPr>
        <p:spPr>
          <a:xfrm rot="5400000">
            <a:off x="1249339" y="1035827"/>
            <a:ext cx="2151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 rot="5400000">
            <a:off x="821505" y="2107397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/>
          <p:cNvSpPr txBox="1"/>
          <p:nvPr/>
        </p:nvSpPr>
        <p:spPr>
          <a:xfrm>
            <a:off x="642910" y="442913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4 – Coleta</a:t>
            </a:r>
            <a:endParaRPr lang="pt-BR" dirty="0"/>
          </a:p>
        </p:txBody>
      </p:sp>
      <p:sp>
        <p:nvSpPr>
          <p:cNvPr id="22" name="Chave direita 21"/>
          <p:cNvSpPr/>
          <p:nvPr/>
        </p:nvSpPr>
        <p:spPr>
          <a:xfrm>
            <a:off x="3143240" y="4429132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/>
          <p:cNvSpPr txBox="1"/>
          <p:nvPr/>
        </p:nvSpPr>
        <p:spPr>
          <a:xfrm>
            <a:off x="3714744" y="4500570"/>
            <a:ext cx="2714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Quem elaborou assina ou Dir. Compras</a:t>
            </a:r>
          </a:p>
        </p:txBody>
      </p:sp>
      <p:cxnSp>
        <p:nvCxnSpPr>
          <p:cNvPr id="24" name="Conector de seta reta 23"/>
          <p:cNvCxnSpPr/>
          <p:nvPr/>
        </p:nvCxnSpPr>
        <p:spPr>
          <a:xfrm rot="5400000">
            <a:off x="822299" y="3821115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642910" y="507207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5 – Edital para publicação</a:t>
            </a:r>
            <a:endParaRPr lang="pt-BR" dirty="0"/>
          </a:p>
        </p:txBody>
      </p:sp>
      <p:sp>
        <p:nvSpPr>
          <p:cNvPr id="26" name="Chave direita 25"/>
          <p:cNvSpPr/>
          <p:nvPr/>
        </p:nvSpPr>
        <p:spPr>
          <a:xfrm>
            <a:off x="3143240" y="5072074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>
            <a:off x="3714744" y="5072074"/>
            <a:ext cx="2714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Secretário de Administração assina</a:t>
            </a:r>
          </a:p>
          <a:p>
            <a:r>
              <a:rPr lang="pt-BR" sz="1100" dirty="0" smtClean="0"/>
              <a:t>Procurador Jurídico que revisou assina</a:t>
            </a:r>
          </a:p>
        </p:txBody>
      </p:sp>
      <p:cxnSp>
        <p:nvCxnSpPr>
          <p:cNvPr id="28" name="Conector de seta reta 27"/>
          <p:cNvCxnSpPr/>
          <p:nvPr/>
        </p:nvCxnSpPr>
        <p:spPr>
          <a:xfrm rot="5400000">
            <a:off x="1214811" y="492880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 rot="5400000">
            <a:off x="1108051" y="574994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71472" y="500042"/>
            <a:ext cx="27146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6 – </a:t>
            </a:r>
            <a:r>
              <a:rPr lang="pt-BR" sz="1600" dirty="0" smtClean="0"/>
              <a:t>Atas do Portal de Compras Públicas</a:t>
            </a:r>
            <a:endParaRPr lang="pt-BR" dirty="0" smtClean="0"/>
          </a:p>
        </p:txBody>
      </p:sp>
      <p:sp>
        <p:nvSpPr>
          <p:cNvPr id="3" name="CaixaDeTexto 2"/>
          <p:cNvSpPr txBox="1"/>
          <p:nvPr/>
        </p:nvSpPr>
        <p:spPr>
          <a:xfrm>
            <a:off x="3786182" y="500042"/>
            <a:ext cx="27146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Agente de Contratação assina</a:t>
            </a:r>
          </a:p>
          <a:p>
            <a:r>
              <a:rPr lang="pt-BR" sz="1100" dirty="0" smtClean="0"/>
              <a:t>Secretário de Administração assina</a:t>
            </a:r>
          </a:p>
          <a:p>
            <a:r>
              <a:rPr lang="pt-BR" sz="1100" dirty="0" smtClean="0"/>
              <a:t>Equipe de apoio assina</a:t>
            </a:r>
          </a:p>
        </p:txBody>
      </p:sp>
      <p:sp>
        <p:nvSpPr>
          <p:cNvPr id="5" name="Chave direita 4"/>
          <p:cNvSpPr/>
          <p:nvPr/>
        </p:nvSpPr>
        <p:spPr>
          <a:xfrm>
            <a:off x="3214678" y="571480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571472" y="128586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7 – Parecer da comissão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786182" y="1285860"/>
            <a:ext cx="27146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Agente de Contratação assina</a:t>
            </a:r>
          </a:p>
          <a:p>
            <a:r>
              <a:rPr lang="pt-BR" sz="1100" dirty="0" smtClean="0"/>
              <a:t>Secretário da Administração assina</a:t>
            </a:r>
          </a:p>
          <a:p>
            <a:r>
              <a:rPr lang="pt-BR" sz="1100" dirty="0" smtClean="0"/>
              <a:t>Equipe de apoio assina</a:t>
            </a:r>
          </a:p>
        </p:txBody>
      </p:sp>
      <p:sp>
        <p:nvSpPr>
          <p:cNvPr id="8" name="Chave direita 7"/>
          <p:cNvSpPr/>
          <p:nvPr/>
        </p:nvSpPr>
        <p:spPr>
          <a:xfrm>
            <a:off x="3214678" y="1357298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571472" y="192880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8 – Homologação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786182" y="2071678"/>
            <a:ext cx="27146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Secretário(s) solicitante(s) assina(m)</a:t>
            </a:r>
          </a:p>
        </p:txBody>
      </p:sp>
      <p:sp>
        <p:nvSpPr>
          <p:cNvPr id="11" name="Chave direita 10"/>
          <p:cNvSpPr/>
          <p:nvPr/>
        </p:nvSpPr>
        <p:spPr>
          <a:xfrm>
            <a:off x="3214678" y="2000240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" name="Conector de seta reta 12"/>
          <p:cNvCxnSpPr/>
          <p:nvPr/>
        </p:nvCxnSpPr>
        <p:spPr>
          <a:xfrm rot="5400000">
            <a:off x="1214414" y="121442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 rot="5400000">
            <a:off x="1214414" y="18573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rot="5400000">
            <a:off x="1215208" y="249951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571472" y="271462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9 – Parecer Jurídico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3786182" y="2857496"/>
            <a:ext cx="3429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Procurador Jurídico da secretaria requerente assina</a:t>
            </a:r>
          </a:p>
        </p:txBody>
      </p:sp>
      <p:sp>
        <p:nvSpPr>
          <p:cNvPr id="19" name="Chave direita 18"/>
          <p:cNvSpPr/>
          <p:nvPr/>
        </p:nvSpPr>
        <p:spPr>
          <a:xfrm>
            <a:off x="3214678" y="2786058"/>
            <a:ext cx="428628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baixo 19"/>
          <p:cNvSpPr/>
          <p:nvPr/>
        </p:nvSpPr>
        <p:spPr>
          <a:xfrm>
            <a:off x="3143240" y="3429000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/>
          <p:cNvSpPr txBox="1"/>
          <p:nvPr/>
        </p:nvSpPr>
        <p:spPr>
          <a:xfrm>
            <a:off x="785786" y="385762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Aquisição/Concorrência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4000496" y="385762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Registro de Preços</a:t>
            </a:r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3929058" y="4429132"/>
            <a:ext cx="36433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600" dirty="0" smtClean="0"/>
              <a:t> Ata</a:t>
            </a:r>
            <a:r>
              <a:rPr lang="pt-BR" sz="1100" dirty="0" smtClean="0"/>
              <a:t>   Prefeito assina</a:t>
            </a:r>
          </a:p>
          <a:p>
            <a:r>
              <a:rPr lang="pt-BR" sz="1100" dirty="0" smtClean="0"/>
              <a:t>               Secretário de Administração assina</a:t>
            </a:r>
          </a:p>
          <a:p>
            <a:r>
              <a:rPr lang="pt-BR" sz="1100" dirty="0" smtClean="0"/>
              <a:t>               Procurador Jurídico da secretaria requerente assina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714348" y="4429133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600" dirty="0" smtClean="0"/>
              <a:t> SF</a:t>
            </a:r>
            <a:r>
              <a:rPr lang="pt-BR" sz="1100" dirty="0" smtClean="0"/>
              <a:t>  - Diretor de Compras/Licitação assina</a:t>
            </a:r>
            <a:endParaRPr lang="pt-BR" sz="1400" dirty="0" smtClean="0"/>
          </a:p>
        </p:txBody>
      </p:sp>
      <p:sp>
        <p:nvSpPr>
          <p:cNvPr id="25" name="Seta para baixo 24"/>
          <p:cNvSpPr/>
          <p:nvPr/>
        </p:nvSpPr>
        <p:spPr>
          <a:xfrm>
            <a:off x="3214678" y="4929198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CaixaDeTexto 25"/>
          <p:cNvSpPr txBox="1"/>
          <p:nvPr/>
        </p:nvSpPr>
        <p:spPr>
          <a:xfrm>
            <a:off x="1428728" y="56435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Contrato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3929058" y="5429264"/>
            <a:ext cx="27146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Secretário da pasta assina  </a:t>
            </a:r>
          </a:p>
          <a:p>
            <a:r>
              <a:rPr lang="pt-BR" sz="1100" dirty="0" smtClean="0"/>
              <a:t>Secretário de Administração assina</a:t>
            </a:r>
          </a:p>
          <a:p>
            <a:r>
              <a:rPr lang="pt-BR" sz="1100" dirty="0" smtClean="0"/>
              <a:t>Procurador Jurídico assina</a:t>
            </a:r>
          </a:p>
          <a:p>
            <a:r>
              <a:rPr lang="pt-BR" sz="1100" dirty="0" smtClean="0"/>
              <a:t>Fiscal do contrato assina</a:t>
            </a:r>
          </a:p>
          <a:p>
            <a:r>
              <a:rPr lang="pt-BR" sz="1100" dirty="0" smtClean="0"/>
              <a:t>Prefeito assina</a:t>
            </a:r>
          </a:p>
        </p:txBody>
      </p:sp>
      <p:sp>
        <p:nvSpPr>
          <p:cNvPr id="28" name="Chave direita 27"/>
          <p:cNvSpPr/>
          <p:nvPr/>
        </p:nvSpPr>
        <p:spPr>
          <a:xfrm>
            <a:off x="3143240" y="5500702"/>
            <a:ext cx="428628" cy="9286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204</Words>
  <PresentationFormat>Apresentação na tela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COMPRAS</dc:creator>
  <cp:lastModifiedBy>COMPRAS</cp:lastModifiedBy>
  <cp:revision>26</cp:revision>
  <dcterms:created xsi:type="dcterms:W3CDTF">2024-11-28T18:08:58Z</dcterms:created>
  <dcterms:modified xsi:type="dcterms:W3CDTF">2025-01-07T13:10:37Z</dcterms:modified>
</cp:coreProperties>
</file>