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0"/>
  </p:notesMasterIdLst>
  <p:sldIdLst>
    <p:sldId id="260" r:id="rId2"/>
    <p:sldId id="256" r:id="rId3"/>
    <p:sldId id="257" r:id="rId4"/>
    <p:sldId id="258" r:id="rId5"/>
    <p:sldId id="259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87" autoAdjust="0"/>
    <p:restoredTop sz="95940" autoAdjust="0"/>
  </p:normalViewPr>
  <p:slideViewPr>
    <p:cSldViewPr>
      <p:cViewPr varScale="1">
        <p:scale>
          <a:sx n="110" d="100"/>
          <a:sy n="110" d="100"/>
        </p:scale>
        <p:origin x="-1644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7AF5ACB-F72A-4478-8C66-10E99084D79E}" type="datetimeFigureOut">
              <a:rPr lang="pt-BR" smtClean="0"/>
              <a:pPr/>
              <a:t>03/01/2024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2E1EF9C-489E-4D5D-9754-AC605ABA84F2}" type="slidenum">
              <a:rPr lang="pt-BR" smtClean="0"/>
              <a:pPr/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E1EF9C-489E-4D5D-9754-AC605ABA84F2}" type="slidenum">
              <a:rPr lang="pt-BR" smtClean="0"/>
              <a:pPr/>
              <a:t>2</a:t>
            </a:fld>
            <a:endParaRPr lang="pt-B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rma livre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Forma livre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ítulo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17" name="Subtítulo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pt-BR" smtClean="0"/>
              <a:t>Clique para editar o estilo do subtítulo mestre</a:t>
            </a:r>
            <a:endParaRPr kumimoji="0" lang="en-US"/>
          </a:p>
        </p:txBody>
      </p:sp>
      <p:sp>
        <p:nvSpPr>
          <p:cNvPr id="30" name="Espaço Reservado para Data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9D1E61-3CCD-4C90-82D4-BBCC9A14AD28}" type="datetimeFigureOut">
              <a:rPr lang="pt-BR" smtClean="0"/>
              <a:pPr/>
              <a:t>03/01/2024</a:t>
            </a:fld>
            <a:endParaRPr lang="pt-BR"/>
          </a:p>
        </p:txBody>
      </p:sp>
      <p:sp>
        <p:nvSpPr>
          <p:cNvPr id="19" name="Espaço Reservado para Rodapé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27" name="Espaço Reservado para Número de Slide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C8A38-5491-4D00-94D2-7A56CEE0E908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9D1E61-3CCD-4C90-82D4-BBCC9A14AD28}" type="datetimeFigureOut">
              <a:rPr lang="pt-BR" smtClean="0"/>
              <a:pPr/>
              <a:t>03/01/2024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C8A38-5491-4D00-94D2-7A56CEE0E908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9D1E61-3CCD-4C90-82D4-BBCC9A14AD28}" type="datetimeFigureOut">
              <a:rPr lang="pt-BR" smtClean="0"/>
              <a:pPr/>
              <a:t>03/01/2024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C8A38-5491-4D00-94D2-7A56CEE0E908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9D1E61-3CCD-4C90-82D4-BBCC9A14AD28}" type="datetimeFigureOut">
              <a:rPr lang="pt-BR" smtClean="0"/>
              <a:pPr/>
              <a:t>03/01/2024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C8A38-5491-4D00-94D2-7A56CEE0E908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rma livre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Forma livre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9D1E61-3CCD-4C90-82D4-BBCC9A14AD28}" type="datetimeFigureOut">
              <a:rPr lang="pt-BR" smtClean="0"/>
              <a:pPr/>
              <a:t>03/01/2024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C8A38-5491-4D00-94D2-7A56CEE0E908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9D1E61-3CCD-4C90-82D4-BBCC9A14AD28}" type="datetimeFigureOut">
              <a:rPr lang="pt-BR" smtClean="0"/>
              <a:pPr/>
              <a:t>03/01/2024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C8A38-5491-4D00-94D2-7A56CEE0E908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5" name="Espaço Reservado para Conteúdo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9D1E61-3CCD-4C90-82D4-BBCC9A14AD28}" type="datetimeFigureOut">
              <a:rPr lang="pt-BR" smtClean="0"/>
              <a:pPr/>
              <a:t>03/01/2024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C8A38-5491-4D00-94D2-7A56CEE0E908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9D1E61-3CCD-4C90-82D4-BBCC9A14AD28}" type="datetimeFigureOut">
              <a:rPr lang="pt-BR" smtClean="0"/>
              <a:pPr/>
              <a:t>03/01/2024</a:t>
            </a:fld>
            <a:endParaRPr lang="pt-BR"/>
          </a:p>
        </p:txBody>
      </p:sp>
      <p:sp>
        <p:nvSpPr>
          <p:cNvPr id="8" name="Espaço Reservado para Número de Slide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60C8A38-5491-4D00-94D2-7A56CEE0E908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9" name="Espaço Reservado para Rodapé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9D1E61-3CCD-4C90-82D4-BBCC9A14AD28}" type="datetimeFigureOut">
              <a:rPr lang="pt-BR" smtClean="0"/>
              <a:pPr/>
              <a:t>03/01/2024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C8A38-5491-4D00-94D2-7A56CEE0E908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9D1E61-3CCD-4C90-82D4-BBCC9A14AD28}" type="datetimeFigureOut">
              <a:rPr lang="pt-BR" smtClean="0"/>
              <a:pPr/>
              <a:t>03/01/2024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A60C8A38-5491-4D00-94D2-7A56CEE0E908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pt-BR" smtClean="0"/>
              <a:t>Clique no ícone para adicionar uma imagem</a:t>
            </a:r>
            <a:endParaRPr kumimoji="0" lang="en-US" dirty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8A9D1E61-3CCD-4C90-82D4-BBCC9A14AD28}" type="datetimeFigureOut">
              <a:rPr lang="pt-BR" smtClean="0"/>
              <a:pPr/>
              <a:t>03/01/2024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C8A38-5491-4D00-94D2-7A56CEE0E908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orma livre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Forma livre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Espaço Reservado para Título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0" name="Espaço Reservado para Texto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  <a:p>
            <a:pPr lvl="1" eaLnBrk="1" latinLnBrk="0" hangingPunct="1"/>
            <a:r>
              <a:rPr kumimoji="0" lang="pt-BR" smtClean="0"/>
              <a:t>Segundo nível</a:t>
            </a:r>
          </a:p>
          <a:p>
            <a:pPr lvl="2" eaLnBrk="1" latinLnBrk="0" hangingPunct="1"/>
            <a:r>
              <a:rPr kumimoji="0" lang="pt-BR" smtClean="0"/>
              <a:t>Terceiro nível</a:t>
            </a:r>
          </a:p>
          <a:p>
            <a:pPr lvl="3" eaLnBrk="1" latinLnBrk="0" hangingPunct="1"/>
            <a:r>
              <a:rPr kumimoji="0" lang="pt-BR" smtClean="0"/>
              <a:t>Quarto nível</a:t>
            </a:r>
          </a:p>
          <a:p>
            <a:pPr lvl="4" eaLnBrk="1" latinLnBrk="0" hangingPunct="1"/>
            <a:r>
              <a:rPr kumimoji="0" lang="pt-BR" smtClean="0"/>
              <a:t>Quinto nível</a:t>
            </a:r>
            <a:endParaRPr kumimoji="0" lang="en-US"/>
          </a:p>
        </p:txBody>
      </p:sp>
      <p:sp>
        <p:nvSpPr>
          <p:cNvPr id="10" name="Espaço Reservado para Data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8A9D1E61-3CCD-4C90-82D4-BBCC9A14AD28}" type="datetimeFigureOut">
              <a:rPr lang="pt-BR" smtClean="0"/>
              <a:pPr/>
              <a:t>03/01/2024</a:t>
            </a:fld>
            <a:endParaRPr lang="pt-BR"/>
          </a:p>
        </p:txBody>
      </p:sp>
      <p:sp>
        <p:nvSpPr>
          <p:cNvPr id="22" name="Espaço Reservado para Rodapé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18" name="Espaço Reservado para Número de Slide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A60C8A38-5491-4D00-94D2-7A56CEE0E908}" type="slidenum">
              <a:rPr lang="pt-BR" smtClean="0"/>
              <a:pPr/>
              <a:t>‹nº›</a:t>
            </a:fld>
            <a:endParaRPr lang="pt-BR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tcers.tc.br/fiscalizado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tcers.tc.br/cidadao/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portal.tce.rs.gov.br/aplicprod/f?p=50500:1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portal.tce.rs.gov.br/aplicprod/f?p=50500:19:::NO:19::&amp;cs=3C1pJa0w7epo8Duit78O0viNb339J4kNwvi4arrrIxrJWXgCOWLnRVWgFN1Qe9Vm5W5Y1e9aPik5fpGxN4Nha8w" TargetMode="Externa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www.compras.rs.gov.br/noticias/1620/imag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0014" y="2204864"/>
            <a:ext cx="8223972" cy="1983855"/>
          </a:xfrm>
          <a:prstGeom prst="rect">
            <a:avLst/>
          </a:prstGeom>
          <a:noFill/>
        </p:spPr>
      </p:pic>
      <p:sp>
        <p:nvSpPr>
          <p:cNvPr id="4" name="CaixaDeTexto 3"/>
          <p:cNvSpPr txBox="1"/>
          <p:nvPr/>
        </p:nvSpPr>
        <p:spPr>
          <a:xfrm>
            <a:off x="2843808" y="5085184"/>
            <a:ext cx="1847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pt-BR" dirty="0" smtClean="0"/>
          </a:p>
          <a:p>
            <a:endParaRPr lang="pt-BR" dirty="0"/>
          </a:p>
        </p:txBody>
      </p:sp>
      <p:sp>
        <p:nvSpPr>
          <p:cNvPr id="6" name="Título 5"/>
          <p:cNvSpPr>
            <a:spLocks noGrp="1"/>
          </p:cNvSpPr>
          <p:nvPr>
            <p:ph type="title"/>
          </p:nvPr>
        </p:nvSpPr>
        <p:spPr>
          <a:xfrm>
            <a:off x="0" y="620688"/>
            <a:ext cx="9144000" cy="796632"/>
          </a:xfrm>
        </p:spPr>
        <p:txBody>
          <a:bodyPr>
            <a:normAutofit fontScale="90000"/>
          </a:bodyPr>
          <a:lstStyle/>
          <a:p>
            <a:pPr algn="ctr"/>
            <a:r>
              <a:rPr lang="pt-BR" sz="2000" dirty="0" smtClean="0">
                <a:latin typeface="Arial (Corpo)"/>
              </a:rPr>
              <a:t>Como pesquisar preços no </a:t>
            </a:r>
            <a:r>
              <a:rPr lang="pt-BR" sz="2000" dirty="0" err="1" smtClean="0">
                <a:latin typeface="Arial (Corpo)"/>
              </a:rPr>
              <a:t>LicitaCon</a:t>
            </a:r>
            <a:r>
              <a:rPr lang="pt-BR" sz="2000" dirty="0" smtClean="0">
                <a:latin typeface="Arial (Corpo)"/>
              </a:rPr>
              <a:t>.</a:t>
            </a:r>
            <a:r>
              <a:rPr lang="pt-BR" dirty="0" smtClean="0"/>
              <a:t/>
            </a:r>
            <a:br>
              <a:rPr lang="pt-BR" dirty="0" smtClean="0"/>
            </a:br>
            <a:endParaRPr lang="pt-BR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7642" y="1196752"/>
            <a:ext cx="8668716" cy="53205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CaixaDeTexto 5"/>
          <p:cNvSpPr txBox="1"/>
          <p:nvPr/>
        </p:nvSpPr>
        <p:spPr>
          <a:xfrm>
            <a:off x="0" y="404664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/>
              <a:t>	</a:t>
            </a:r>
            <a:r>
              <a:rPr lang="pt-BR" dirty="0" smtClean="0"/>
              <a:t>1°- Pesquise </a:t>
            </a:r>
            <a:r>
              <a:rPr lang="pt-BR" dirty="0" smtClean="0">
                <a:hlinkClick r:id="rId4"/>
              </a:rPr>
              <a:t>TCE RS</a:t>
            </a:r>
            <a:r>
              <a:rPr lang="pt-BR" dirty="0" smtClean="0"/>
              <a:t> no Google e clique no primeiro link.</a:t>
            </a:r>
            <a:endParaRPr lang="pt-BR" dirty="0"/>
          </a:p>
        </p:txBody>
      </p:sp>
      <p:sp>
        <p:nvSpPr>
          <p:cNvPr id="8" name="Retângulo 7"/>
          <p:cNvSpPr/>
          <p:nvPr/>
        </p:nvSpPr>
        <p:spPr>
          <a:xfrm>
            <a:off x="1475656" y="2636912"/>
            <a:ext cx="4032448" cy="864096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9356" y="1412776"/>
            <a:ext cx="8825289" cy="42326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CaixaDeTexto 2"/>
          <p:cNvSpPr txBox="1"/>
          <p:nvPr/>
        </p:nvSpPr>
        <p:spPr>
          <a:xfrm>
            <a:off x="0" y="692696"/>
            <a:ext cx="91439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/>
              <a:t>	</a:t>
            </a:r>
            <a:r>
              <a:rPr lang="pt-BR" dirty="0" smtClean="0"/>
              <a:t>2°- Clique na aba </a:t>
            </a:r>
            <a:r>
              <a:rPr lang="pt-BR" dirty="0" smtClean="0">
                <a:hlinkClick r:id="rId3"/>
              </a:rPr>
              <a:t>CIDADÃO</a:t>
            </a:r>
            <a:r>
              <a:rPr lang="pt-BR" dirty="0" smtClean="0"/>
              <a:t>. </a:t>
            </a:r>
          </a:p>
        </p:txBody>
      </p:sp>
      <p:sp>
        <p:nvSpPr>
          <p:cNvPr id="4" name="Retângulo 3"/>
          <p:cNvSpPr/>
          <p:nvPr/>
        </p:nvSpPr>
        <p:spPr>
          <a:xfrm>
            <a:off x="1835696" y="1484784"/>
            <a:ext cx="1656184" cy="288032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768" y="1544832"/>
            <a:ext cx="8748464" cy="41884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CaixaDeTexto 2"/>
          <p:cNvSpPr txBox="1"/>
          <p:nvPr/>
        </p:nvSpPr>
        <p:spPr>
          <a:xfrm>
            <a:off x="0" y="836712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/>
              <a:t>	3°- Clique em </a:t>
            </a:r>
            <a:r>
              <a:rPr lang="pt-BR" dirty="0" smtClean="0">
                <a:hlinkClick r:id="rId3"/>
              </a:rPr>
              <a:t>LICITACON CIDADÃO</a:t>
            </a:r>
            <a:r>
              <a:rPr lang="pt-BR" dirty="0" smtClean="0"/>
              <a:t>.  </a:t>
            </a:r>
            <a:endParaRPr lang="pt-BR" dirty="0"/>
          </a:p>
        </p:txBody>
      </p:sp>
      <p:sp>
        <p:nvSpPr>
          <p:cNvPr id="4" name="Retângulo 3"/>
          <p:cNvSpPr/>
          <p:nvPr/>
        </p:nvSpPr>
        <p:spPr>
          <a:xfrm>
            <a:off x="2339752" y="4365104"/>
            <a:ext cx="936104" cy="79208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29234" y="1124744"/>
            <a:ext cx="7085533" cy="50331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CaixaDeTexto 2"/>
          <p:cNvSpPr txBox="1"/>
          <p:nvPr/>
        </p:nvSpPr>
        <p:spPr>
          <a:xfrm>
            <a:off x="0" y="404664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/>
              <a:t>	4°- Clique em </a:t>
            </a:r>
            <a:r>
              <a:rPr lang="pt-BR" dirty="0" smtClean="0">
                <a:hlinkClick r:id="rId3"/>
              </a:rPr>
              <a:t>PESQUISA AVANÇADA EM LICITAÇÕES</a:t>
            </a:r>
            <a:r>
              <a:rPr lang="pt-BR" dirty="0" smtClean="0"/>
              <a:t>. </a:t>
            </a:r>
            <a:endParaRPr lang="pt-BR" dirty="0"/>
          </a:p>
        </p:txBody>
      </p:sp>
      <p:sp>
        <p:nvSpPr>
          <p:cNvPr id="4" name="Retângulo 3"/>
          <p:cNvSpPr/>
          <p:nvPr/>
        </p:nvSpPr>
        <p:spPr>
          <a:xfrm>
            <a:off x="1115616" y="4365104"/>
            <a:ext cx="2592288" cy="36004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ixaDeTexto 2"/>
          <p:cNvSpPr txBox="1"/>
          <p:nvPr/>
        </p:nvSpPr>
        <p:spPr>
          <a:xfrm>
            <a:off x="0" y="332656"/>
            <a:ext cx="9143999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/>
              <a:t>	5°- Preencher os campos destacados:</a:t>
            </a:r>
          </a:p>
          <a:p>
            <a:pPr lvl="2">
              <a:buFont typeface="Arial" pitchFamily="34" charset="0"/>
              <a:buChar char="•"/>
            </a:pPr>
            <a:r>
              <a:rPr lang="pt-BR" sz="1400" dirty="0"/>
              <a:t> </a:t>
            </a:r>
            <a:r>
              <a:rPr lang="pt-BR" sz="1400" dirty="0" smtClean="0"/>
              <a:t>Abertura de.</a:t>
            </a:r>
          </a:p>
          <a:p>
            <a:pPr lvl="2">
              <a:buFont typeface="Arial" pitchFamily="34" charset="0"/>
              <a:buChar char="•"/>
            </a:pPr>
            <a:r>
              <a:rPr lang="pt-BR" sz="1400" dirty="0"/>
              <a:t> </a:t>
            </a:r>
            <a:r>
              <a:rPr lang="pt-BR" sz="1400" dirty="0" smtClean="0"/>
              <a:t>Descrição do item.</a:t>
            </a:r>
          </a:p>
          <a:p>
            <a:pPr lvl="2">
              <a:buFont typeface="Arial" pitchFamily="34" charset="0"/>
              <a:buChar char="•"/>
            </a:pPr>
            <a:r>
              <a:rPr lang="pt-BR" sz="1400" dirty="0"/>
              <a:t> </a:t>
            </a:r>
            <a:r>
              <a:rPr lang="pt-BR" sz="1400" dirty="0" smtClean="0"/>
              <a:t>Listar Preços (Mude para opção </a:t>
            </a:r>
            <a:r>
              <a:rPr lang="pt-BR" sz="1400" dirty="0" smtClean="0">
                <a:solidFill>
                  <a:srgbClr val="92D050"/>
                </a:solidFill>
              </a:rPr>
              <a:t>SIM</a:t>
            </a:r>
            <a:r>
              <a:rPr lang="pt-BR" sz="1400" dirty="0" smtClean="0"/>
              <a:t>)</a:t>
            </a:r>
          </a:p>
          <a:p>
            <a:pPr lvl="2">
              <a:buFont typeface="Arial" pitchFamily="34" charset="0"/>
              <a:buChar char="•"/>
            </a:pPr>
            <a:r>
              <a:rPr lang="pt-BR" sz="1400" dirty="0"/>
              <a:t> </a:t>
            </a:r>
            <a:r>
              <a:rPr lang="pt-BR" sz="1400" dirty="0" smtClean="0"/>
              <a:t>Unidade de Medida (Selecione a unidade conforme solicitação)</a:t>
            </a:r>
          </a:p>
          <a:p>
            <a:pPr lvl="2">
              <a:buFont typeface="Arial" pitchFamily="34" charset="0"/>
              <a:buChar char="•"/>
            </a:pPr>
            <a:r>
              <a:rPr lang="pt-BR" sz="1400" dirty="0"/>
              <a:t> </a:t>
            </a:r>
            <a:r>
              <a:rPr lang="pt-BR" sz="1400" dirty="0" smtClean="0"/>
              <a:t>Selecione não sou robô. </a:t>
            </a:r>
          </a:p>
          <a:p>
            <a:pPr lvl="2">
              <a:buFont typeface="Arial" pitchFamily="34" charset="0"/>
              <a:buChar char="•"/>
            </a:pPr>
            <a:r>
              <a:rPr lang="pt-BR" sz="1400" dirty="0"/>
              <a:t> </a:t>
            </a:r>
            <a:r>
              <a:rPr lang="pt-BR" sz="1400" dirty="0" smtClean="0"/>
              <a:t>Buscar.</a:t>
            </a:r>
            <a:endParaRPr lang="pt-BR" sz="1400" dirty="0"/>
          </a:p>
        </p:txBody>
      </p:sp>
      <p:pic>
        <p:nvPicPr>
          <p:cNvPr id="3277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6790" y="2236069"/>
            <a:ext cx="8910420" cy="35691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tângulo 4"/>
          <p:cNvSpPr/>
          <p:nvPr/>
        </p:nvSpPr>
        <p:spPr>
          <a:xfrm>
            <a:off x="251520" y="3573016"/>
            <a:ext cx="2592288" cy="36004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6" name="Retângulo 5"/>
          <p:cNvSpPr/>
          <p:nvPr/>
        </p:nvSpPr>
        <p:spPr>
          <a:xfrm>
            <a:off x="2843808" y="3933056"/>
            <a:ext cx="2664296" cy="36004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7" name="Retângulo 6"/>
          <p:cNvSpPr/>
          <p:nvPr/>
        </p:nvSpPr>
        <p:spPr>
          <a:xfrm>
            <a:off x="5508104" y="3933056"/>
            <a:ext cx="648072" cy="36004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8" name="Retângulo 7"/>
          <p:cNvSpPr/>
          <p:nvPr/>
        </p:nvSpPr>
        <p:spPr>
          <a:xfrm>
            <a:off x="7236296" y="3933056"/>
            <a:ext cx="1296144" cy="36004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9" name="Retângulo 8"/>
          <p:cNvSpPr/>
          <p:nvPr/>
        </p:nvSpPr>
        <p:spPr>
          <a:xfrm>
            <a:off x="251520" y="4293096"/>
            <a:ext cx="2016224" cy="504056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1" name="Retângulo 10"/>
          <p:cNvSpPr/>
          <p:nvPr/>
        </p:nvSpPr>
        <p:spPr>
          <a:xfrm>
            <a:off x="251520" y="4797152"/>
            <a:ext cx="648072" cy="36004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ixaDeTexto 2"/>
          <p:cNvSpPr txBox="1"/>
          <p:nvPr/>
        </p:nvSpPr>
        <p:spPr>
          <a:xfrm>
            <a:off x="0" y="1124744"/>
            <a:ext cx="9144000" cy="58477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pt-BR" dirty="0" smtClean="0"/>
              <a:t>	Preenchido conforme Slide anterior</a:t>
            </a:r>
            <a:r>
              <a:rPr lang="pt-BR" dirty="0"/>
              <a:t>.</a:t>
            </a:r>
            <a:r>
              <a:rPr lang="pt-BR" dirty="0" smtClean="0"/>
              <a:t> </a:t>
            </a:r>
          </a:p>
          <a:p>
            <a:pPr lvl="2">
              <a:buFont typeface="Arial" pitchFamily="34" charset="0"/>
              <a:buChar char="•"/>
            </a:pPr>
            <a:r>
              <a:rPr lang="pt-BR" sz="1400" dirty="0" smtClean="0"/>
              <a:t> Exemplo: CANETA ESFEROGRÁFICA  AZUL.</a:t>
            </a:r>
            <a:endParaRPr lang="pt-BR" sz="1400" dirty="0"/>
          </a:p>
        </p:txBody>
      </p:sp>
      <p:pic>
        <p:nvPicPr>
          <p:cNvPr id="33796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004" y="2492896"/>
            <a:ext cx="9063992" cy="29780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9550" y="1916832"/>
            <a:ext cx="8724900" cy="160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1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9550" y="3573016"/>
            <a:ext cx="87249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20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04788" y="4933528"/>
            <a:ext cx="8734425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CaixaDeTexto 4"/>
          <p:cNvSpPr txBox="1"/>
          <p:nvPr/>
        </p:nvSpPr>
        <p:spPr>
          <a:xfrm>
            <a:off x="0" y="325686"/>
            <a:ext cx="9143999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/>
              <a:t>	Após ter clicado em Buscar tire </a:t>
            </a:r>
            <a:r>
              <a:rPr lang="pt-BR" dirty="0" err="1" smtClean="0"/>
              <a:t>Print</a:t>
            </a:r>
            <a:r>
              <a:rPr lang="pt-BR" dirty="0" smtClean="0"/>
              <a:t> dos três valores onde contenha:</a:t>
            </a:r>
          </a:p>
          <a:p>
            <a:pPr lvl="2">
              <a:buFont typeface="Arial" pitchFamily="34" charset="0"/>
              <a:buChar char="•"/>
            </a:pPr>
            <a:r>
              <a:rPr lang="pt-BR" sz="1400" dirty="0"/>
              <a:t> </a:t>
            </a:r>
            <a:r>
              <a:rPr lang="pt-BR" sz="1400" dirty="0" smtClean="0"/>
              <a:t>Descrição conforme solicitação.</a:t>
            </a:r>
          </a:p>
          <a:p>
            <a:pPr lvl="2">
              <a:buFont typeface="Arial" pitchFamily="34" charset="0"/>
              <a:buChar char="•"/>
            </a:pPr>
            <a:r>
              <a:rPr lang="pt-BR" sz="1400" dirty="0"/>
              <a:t> </a:t>
            </a:r>
            <a:r>
              <a:rPr lang="pt-BR" sz="1400" dirty="0" smtClean="0"/>
              <a:t>Valor unitário. </a:t>
            </a:r>
          </a:p>
          <a:p>
            <a:pPr lvl="2">
              <a:buFont typeface="Arial" pitchFamily="34" charset="0"/>
              <a:buChar char="•"/>
            </a:pPr>
            <a:r>
              <a:rPr lang="pt-BR" sz="1400" dirty="0"/>
              <a:t> </a:t>
            </a:r>
            <a:r>
              <a:rPr lang="pt-BR" sz="1400" dirty="0" smtClean="0"/>
              <a:t>Vencedor.</a:t>
            </a:r>
            <a:endParaRPr lang="pt-BR" sz="1400" dirty="0"/>
          </a:p>
          <a:p>
            <a:pPr lvl="2">
              <a:buFont typeface="Arial" pitchFamily="34" charset="0"/>
              <a:buChar char="•"/>
            </a:pPr>
            <a:r>
              <a:rPr lang="pt-BR" sz="1400" dirty="0" smtClean="0"/>
              <a:t> CNPJ.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écnica">
  <a:themeElements>
    <a:clrScheme name="Escala de Cinza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Técnica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88</TotalTime>
  <Words>7</Words>
  <Application>Microsoft Office PowerPoint</Application>
  <PresentationFormat>Apresentação na tela (4:3)</PresentationFormat>
  <Paragraphs>20</Paragraphs>
  <Slides>8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8</vt:i4>
      </vt:variant>
    </vt:vector>
  </HeadingPairs>
  <TitlesOfParts>
    <vt:vector size="9" baseType="lpstr">
      <vt:lpstr>Técnica</vt:lpstr>
      <vt:lpstr>Como pesquisar preços no LicitaCon. </vt:lpstr>
      <vt:lpstr>Slide 2</vt:lpstr>
      <vt:lpstr>Slide 3</vt:lpstr>
      <vt:lpstr>Slide 4</vt:lpstr>
      <vt:lpstr>Slide 5</vt:lpstr>
      <vt:lpstr>Slide 6</vt:lpstr>
      <vt:lpstr>Slide 7</vt:lpstr>
      <vt:lpstr>Slide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COMPRAS &amp; LICITAÇÕES</dc:creator>
  <cp:lastModifiedBy>COMPRAS &amp; LICITAÇÕES</cp:lastModifiedBy>
  <cp:revision>10</cp:revision>
  <dcterms:created xsi:type="dcterms:W3CDTF">2024-01-03T15:17:52Z</dcterms:created>
  <dcterms:modified xsi:type="dcterms:W3CDTF">2024-01-03T19:19:38Z</dcterms:modified>
</cp:coreProperties>
</file>